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8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1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2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3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4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5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6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7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8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9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0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1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2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3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4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5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6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7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8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9.pn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0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1.png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2.png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3.png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4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5.png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6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COVID-19 Statistics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25-05-2020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25-05-2020)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Total confirmed cases worldwide: 5,494,340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87,448 new cases (1% increase)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Total fatal cases worldwide: 346,217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1,173 new fatalities (0%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recorded 16,734 cases in total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increased by 17 cases (0%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39.0# in confirmed cases, 45.0# in mortality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40.0# in cases per capita, 42.0# in mortality rate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25-05-2020)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Worldwide mortality rate: 6.3% (-0.1%)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mortality rate: 1.7% (+0.0%)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cases in total (1,662,302)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fatal cases in total (US)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recorded the most new cases (19,056)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Brazil recorded the most new fatal cases (807)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